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5" r:id="rId5"/>
    <p:sldId id="263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526C"/>
    <a:srgbClr val="960001"/>
    <a:srgbClr val="0BD0D9"/>
    <a:srgbClr val="009DD9"/>
    <a:srgbClr val="0F6FC6"/>
    <a:srgbClr val="3C2C8E"/>
    <a:srgbClr val="47417D"/>
    <a:srgbClr val="A9C8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13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95F67E-993F-431F-A08C-E45B68AE6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25241" y="545361"/>
            <a:ext cx="8101530" cy="1442937"/>
          </a:xfrm>
        </p:spPr>
        <p:txBody>
          <a:bodyPr anchor="b"/>
          <a:lstStyle>
            <a:lvl1pPr algn="ctr">
              <a:defRPr sz="60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D08278-D988-40BA-9D6E-30809762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1E7A21-8122-4DEB-9367-1A8F2A85A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1B45FA-8D82-49B8-AF8C-62AC87B7A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04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765C3D-4FE4-4016-9516-175CB1F81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4659" y="18616"/>
            <a:ext cx="9551785" cy="1069039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558D4-9753-40E4-B34D-D088F2769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4660" y="1600200"/>
            <a:ext cx="9402418" cy="4576763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A8B73C-8744-4547-AC4E-9445A425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94C85-328D-4160-AFB8-A0579446E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BC8B44-D09A-4DB2-AD13-4D1BCE2A3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36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2BEFD3-42A7-40D4-AE15-06B41A69A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9D87512-81CE-43DD-83C1-0194C03DC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D38D8C-1E6C-4603-AE65-B38DD4F0D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A582A2-5E7D-485A-896E-2C84108AB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ED6AD7-041E-463D-A9B6-DB4319A12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74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23234-07AF-4BD9-97F7-20AEF9585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C737C2-1435-4654-BF19-C417FA0681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779B334-160F-4633-98A4-4BD9CCBBC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C676CA-5D96-4C8D-AF68-CA3714030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4A252F-1666-4B65-9D54-C2223B07D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768EB8-F2B8-41A7-A0EF-ED80B6CB7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77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F3AE1C-FF38-4BFE-B712-397DDBF6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3B6923-74C8-4877-9899-406265B94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1ADBBF-CB3D-4567-9DF3-6CF4863A0D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9527ED-4BFF-4259-83FB-62B134455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035884B-89B4-4FAF-BD14-55E24D360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20CD5F7-DAB5-4B57-9579-83889F729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E2A1D4F-1950-45D5-8F32-A72C3C45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338E15C-FDE6-42B0-B55A-DC3B01593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57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45EA09-37D5-4D29-80A2-4F8DDAA3D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64942A8-27BB-4326-8431-C941C67AC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8EBDD14-2718-4270-B20E-8D11D5225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07EFBDD-443E-448A-ACF9-BBC243BE8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06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FC41FED-1608-4666-8886-8A38B1B1C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A495F25-D619-4BCD-8483-4AAD8A39E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D209007-F56F-4E5E-8170-15859EA4E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4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D41737-08AD-4EDB-9A9F-82017432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E55DB0-9C64-4E83-8C0E-669DCF469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7EA21E-7F3C-4768-A0F4-5F92150CC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5257C7-91F6-4D0B-A014-3BE165FB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57C62C-18AF-41D7-B700-5244780B3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5D2BE1-3656-432B-AB6C-4143BE91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50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121362-D3D5-4D33-893B-B8BF9C3D1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192DC63-A57D-4768-AFCC-DC6F5A4630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23BAF7-0E12-46CF-AE31-A6DB8A4BF4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DEB881-C36E-4CE1-9451-D1D43F12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A3163F-5E35-4B0E-848B-8A59A8516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990EEA-544D-4BD6-A216-42BF5DB55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14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24ED08-9090-4A7B-A2A9-6DBCA3869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EB1221-842C-403E-B1A1-91719B5A8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F001B2-1A7C-4CAD-8733-3AEADA4B3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F1A205-2616-4D1B-B0D4-48D4E243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AABEDE-B4BD-4D75-AE29-38DCED514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5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D1DD495-9850-4117-BDA0-9C259257E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87B888-75AB-4F56-88DF-ED76C303B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0A6CAC-4F78-46F2-9AC6-1669A3B08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D5F4FE-012B-4560-9DAC-0A43C520E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A8C788-4EC8-4400-93A1-1160414F6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15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5F1F4-0E35-4F4C-824C-B92D65D34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F0AF37-D72C-41CC-991F-A2CA399C7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12139C-4313-415D-96A1-88AD68ED2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1AA7C9-98E5-4D19-8D59-E95304CCA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79B958-4CDF-4A11-8B51-3F814BF3D0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id="{ED67FCFF-73A7-4101-88BC-543CB4B383D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0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ebp"/><Relationship Id="rId5" Type="http://schemas.openxmlformats.org/officeDocument/2006/relationships/image" Target="../media/image8.webp"/><Relationship Id="rId4" Type="http://schemas.openxmlformats.org/officeDocument/2006/relationships/image" Target="../media/image7.web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svg"/><Relationship Id="rId4" Type="http://schemas.openxmlformats.org/officeDocument/2006/relationships/image" Target="../media/image11.png"/><Relationship Id="rId9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F57FD0-E38D-44FB-923F-05E180AA0A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39359" y="0"/>
            <a:ext cx="8584481" cy="1442937"/>
          </a:xfrm>
        </p:spPr>
        <p:txBody>
          <a:bodyPr>
            <a:normAutofit fontScale="90000"/>
          </a:bodyPr>
          <a:lstStyle/>
          <a:p>
            <a:r>
              <a:rPr lang="ru-RU" sz="6600" dirty="0" smtClean="0"/>
              <a:t>Мы – ученики 5 «В» класса</a:t>
            </a:r>
            <a:endParaRPr lang="ru-RU" sz="6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CCE4A0-B346-D4CB-1AD9-B07D49F80D3A}"/>
              </a:ext>
            </a:extLst>
          </p:cNvPr>
          <p:cNvSpPr txBox="1"/>
          <p:nvPr/>
        </p:nvSpPr>
        <p:spPr>
          <a:xfrm>
            <a:off x="4240924" y="1608475"/>
            <a:ext cx="74570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</a:rPr>
              <a:t>«Не просто пятиклассники, а одна команда!»</a:t>
            </a:r>
            <a:endParaRPr 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650" y="2297233"/>
            <a:ext cx="5609897" cy="420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1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5">
            <a:extLst>
              <a:ext uri="{FF2B5EF4-FFF2-40B4-BE49-F238E27FC236}">
                <a16:creationId xmlns:a16="http://schemas.microsoft.com/office/drawing/2014/main" id="{B0F4A773-CAA6-45CC-85D1-42C5029C4B0F}"/>
              </a:ext>
            </a:extLst>
          </p:cNvPr>
          <p:cNvSpPr txBox="1">
            <a:spLocks/>
          </p:cNvSpPr>
          <p:nvPr/>
        </p:nvSpPr>
        <p:spPr>
          <a:xfrm>
            <a:off x="2877207" y="1400235"/>
            <a:ext cx="8986345" cy="2070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7200" dirty="0" smtClean="0">
                <a:solidFill>
                  <a:schemeClr val="bg1">
                    <a:lumMod val="95000"/>
                  </a:schemeClr>
                </a:solidFill>
              </a:rPr>
              <a:t>Мы – 30 неугомонных личностей</a:t>
            </a:r>
            <a:endParaRPr lang="ru-RU" sz="7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66D9EF-8624-419D-8AB2-D659D75640F5}"/>
              </a:ext>
            </a:extLst>
          </p:cNvPr>
          <p:cNvSpPr txBox="1"/>
          <p:nvPr/>
        </p:nvSpPr>
        <p:spPr>
          <a:xfrm>
            <a:off x="2666753" y="3440261"/>
            <a:ext cx="663593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95000"/>
                  </a:schemeClr>
                </a:solidFill>
              </a:rPr>
              <a:t>В нашем классе: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>
                    <a:lumMod val="95000"/>
                  </a:schemeClr>
                </a:solidFill>
              </a:rPr>
              <a:t>18 очаровательных девочек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A4D22F7-5A11-6BD9-223C-18E34F346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 дружный 5 «В»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6" y="2363647"/>
            <a:ext cx="1085173" cy="19843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110" y="2317600"/>
            <a:ext cx="1651348" cy="20471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843" y="2172089"/>
            <a:ext cx="1160591" cy="219270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E66D9EF-8624-419D-8AB2-D659D75640F5}"/>
              </a:ext>
            </a:extLst>
          </p:cNvPr>
          <p:cNvSpPr txBox="1"/>
          <p:nvPr/>
        </p:nvSpPr>
        <p:spPr>
          <a:xfrm>
            <a:off x="5475920" y="5311375"/>
            <a:ext cx="47663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>
                    <a:lumMod val="95000"/>
                  </a:schemeClr>
                </a:solidFill>
              </a:rPr>
              <a:t>12 отважных мальчиков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843" y="4431528"/>
            <a:ext cx="1085173" cy="233976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144" y="4517479"/>
            <a:ext cx="1831587" cy="226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8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4C0890-3751-4E7A-A10C-37068E8C3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Какие мы ученики?</a:t>
            </a:r>
            <a:endParaRPr lang="ru-RU" dirty="0"/>
          </a:p>
        </p:txBody>
      </p:sp>
      <p:grpSp>
        <p:nvGrpSpPr>
          <p:cNvPr id="4" name="Группа 11">
            <a:extLst>
              <a:ext uri="{FF2B5EF4-FFF2-40B4-BE49-F238E27FC236}">
                <a16:creationId xmlns:a16="http://schemas.microsoft.com/office/drawing/2014/main" id="{7B2C1255-44CB-30FB-3F04-91E5A19DCA8E}"/>
              </a:ext>
            </a:extLst>
          </p:cNvPr>
          <p:cNvGrpSpPr/>
          <p:nvPr/>
        </p:nvGrpSpPr>
        <p:grpSpPr>
          <a:xfrm>
            <a:off x="3164751" y="2024118"/>
            <a:ext cx="3545238" cy="1404882"/>
            <a:chOff x="658200" y="2128028"/>
            <a:chExt cx="3545238" cy="1404882"/>
          </a:xfrm>
        </p:grpSpPr>
        <p:sp>
          <p:nvSpPr>
            <p:cNvPr id="5" name="Равнобедренный треугольник 86">
              <a:extLst>
                <a:ext uri="{FF2B5EF4-FFF2-40B4-BE49-F238E27FC236}">
                  <a16:creationId xmlns:a16="http://schemas.microsoft.com/office/drawing/2014/main" id="{8E51AE70-E766-BD40-B93E-E96AFE87FA4D}"/>
                </a:ext>
              </a:extLst>
            </p:cNvPr>
            <p:cNvSpPr/>
            <p:nvPr/>
          </p:nvSpPr>
          <p:spPr>
            <a:xfrm>
              <a:off x="3754653" y="2790433"/>
              <a:ext cx="360000" cy="74247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Равнобедренный треугольник 10">
              <a:extLst>
                <a:ext uri="{FF2B5EF4-FFF2-40B4-BE49-F238E27FC236}">
                  <a16:creationId xmlns:a16="http://schemas.microsoft.com/office/drawing/2014/main" id="{9EA55023-5D78-323D-D6F4-E9D536BD4DF4}"/>
                </a:ext>
              </a:extLst>
            </p:cNvPr>
            <p:cNvSpPr/>
            <p:nvPr/>
          </p:nvSpPr>
          <p:spPr>
            <a:xfrm>
              <a:off x="658200" y="2778859"/>
              <a:ext cx="360000" cy="74247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Трапеция 85">
              <a:extLst>
                <a:ext uri="{FF2B5EF4-FFF2-40B4-BE49-F238E27FC236}">
                  <a16:creationId xmlns:a16="http://schemas.microsoft.com/office/drawing/2014/main" id="{0F7FBA69-2BD4-F11E-EBA4-97F0012C8413}"/>
                </a:ext>
              </a:extLst>
            </p:cNvPr>
            <p:cNvSpPr/>
            <p:nvPr/>
          </p:nvSpPr>
          <p:spPr>
            <a:xfrm flipV="1">
              <a:off x="691154" y="2261271"/>
              <a:ext cx="3512284" cy="1271639"/>
            </a:xfrm>
            <a:prstGeom prst="trapezoid">
              <a:avLst/>
            </a:prstGeom>
            <a:solidFill>
              <a:schemeClr val="bg1"/>
            </a:solidFill>
            <a:ln w="25400">
              <a:noFill/>
              <a:prstDash val="lgDash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Трапеция 3">
              <a:extLst>
                <a:ext uri="{FF2B5EF4-FFF2-40B4-BE49-F238E27FC236}">
                  <a16:creationId xmlns:a16="http://schemas.microsoft.com/office/drawing/2014/main" id="{68C4E07F-5C27-2E3F-D80A-D325FB5BAE4F}"/>
                </a:ext>
              </a:extLst>
            </p:cNvPr>
            <p:cNvSpPr/>
            <p:nvPr/>
          </p:nvSpPr>
          <p:spPr>
            <a:xfrm flipV="1">
              <a:off x="779939" y="2297704"/>
              <a:ext cx="3334714" cy="1207349"/>
            </a:xfrm>
            <a:prstGeom prst="trapezoid">
              <a:avLst/>
            </a:prstGeom>
            <a:noFill/>
            <a:ln w="25400">
              <a:solidFill>
                <a:schemeClr val="accent1">
                  <a:shade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Трапеция 4">
              <a:extLst>
                <a:ext uri="{FF2B5EF4-FFF2-40B4-BE49-F238E27FC236}">
                  <a16:creationId xmlns:a16="http://schemas.microsoft.com/office/drawing/2014/main" id="{636615B9-86B9-211B-8CA4-2BE156CF82D0}"/>
                </a:ext>
              </a:extLst>
            </p:cNvPr>
            <p:cNvSpPr/>
            <p:nvPr/>
          </p:nvSpPr>
          <p:spPr>
            <a:xfrm>
              <a:off x="1678592" y="2162704"/>
              <a:ext cx="1537408" cy="270000"/>
            </a:xfrm>
            <a:prstGeom prst="trapezoi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48">
              <a:extLst>
                <a:ext uri="{FF2B5EF4-FFF2-40B4-BE49-F238E27FC236}">
                  <a16:creationId xmlns:a16="http://schemas.microsoft.com/office/drawing/2014/main" id="{49D49260-6F8A-770A-3A7B-A513734DA903}"/>
                </a:ext>
              </a:extLst>
            </p:cNvPr>
            <p:cNvSpPr/>
            <p:nvPr/>
          </p:nvSpPr>
          <p:spPr>
            <a:xfrm>
              <a:off x="1544586" y="2128028"/>
              <a:ext cx="182424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</a:rPr>
                <a:t>Любознательные</a:t>
              </a:r>
              <a:endParaRPr lang="ru-RU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Прямоугольник 47">
              <a:extLst>
                <a:ext uri="{FF2B5EF4-FFF2-40B4-BE49-F238E27FC236}">
                  <a16:creationId xmlns:a16="http://schemas.microsoft.com/office/drawing/2014/main" id="{A2C8A283-6FB4-8476-FA25-D18E8F8B4872}"/>
                </a:ext>
              </a:extLst>
            </p:cNvPr>
            <p:cNvSpPr/>
            <p:nvPr/>
          </p:nvSpPr>
          <p:spPr>
            <a:xfrm>
              <a:off x="886876" y="2887057"/>
              <a:ext cx="303890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/>
                <a:t>о</a:t>
              </a:r>
              <a:r>
                <a:rPr lang="ru-RU" sz="1400" dirty="0" smtClean="0"/>
                <a:t>собенно если это не задали на дом</a:t>
              </a:r>
              <a:endParaRPr lang="ru-RU" sz="1400" dirty="0"/>
            </a:p>
          </p:txBody>
        </p:sp>
        <p:sp>
          <p:nvSpPr>
            <p:cNvPr id="12" name="Прямоугольник 87">
              <a:extLst>
                <a:ext uri="{FF2B5EF4-FFF2-40B4-BE49-F238E27FC236}">
                  <a16:creationId xmlns:a16="http://schemas.microsoft.com/office/drawing/2014/main" id="{7DCC9751-18D3-9F1A-8BEB-0438DB3016D3}"/>
                </a:ext>
              </a:extLst>
            </p:cNvPr>
            <p:cNvSpPr/>
            <p:nvPr/>
          </p:nvSpPr>
          <p:spPr>
            <a:xfrm>
              <a:off x="794068" y="2435494"/>
              <a:ext cx="333471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/>
                <a:t>Мы любим узнавать новое</a:t>
              </a:r>
              <a:endParaRPr lang="ru-RU" sz="2000" b="1" dirty="0"/>
            </a:p>
          </p:txBody>
        </p:sp>
      </p:grpSp>
      <p:grpSp>
        <p:nvGrpSpPr>
          <p:cNvPr id="13" name="Группа 88">
            <a:extLst>
              <a:ext uri="{FF2B5EF4-FFF2-40B4-BE49-F238E27FC236}">
                <a16:creationId xmlns:a16="http://schemas.microsoft.com/office/drawing/2014/main" id="{9267B574-6CC8-5589-8467-44C1019294C7}"/>
              </a:ext>
            </a:extLst>
          </p:cNvPr>
          <p:cNvGrpSpPr/>
          <p:nvPr/>
        </p:nvGrpSpPr>
        <p:grpSpPr>
          <a:xfrm>
            <a:off x="7286500" y="2012943"/>
            <a:ext cx="3545238" cy="1404483"/>
            <a:chOff x="658200" y="2128427"/>
            <a:chExt cx="3545238" cy="1404483"/>
          </a:xfrm>
        </p:grpSpPr>
        <p:sp>
          <p:nvSpPr>
            <p:cNvPr id="14" name="Равнобедренный треугольник 89">
              <a:extLst>
                <a:ext uri="{FF2B5EF4-FFF2-40B4-BE49-F238E27FC236}">
                  <a16:creationId xmlns:a16="http://schemas.microsoft.com/office/drawing/2014/main" id="{FBE45238-7B69-76BD-2CCB-ACC82F5983D2}"/>
                </a:ext>
              </a:extLst>
            </p:cNvPr>
            <p:cNvSpPr/>
            <p:nvPr/>
          </p:nvSpPr>
          <p:spPr>
            <a:xfrm>
              <a:off x="3754653" y="2790433"/>
              <a:ext cx="360000" cy="74247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Равнобедренный треугольник 90">
              <a:extLst>
                <a:ext uri="{FF2B5EF4-FFF2-40B4-BE49-F238E27FC236}">
                  <a16:creationId xmlns:a16="http://schemas.microsoft.com/office/drawing/2014/main" id="{69ABD003-3B57-FAE4-4DED-2089CF01EFD7}"/>
                </a:ext>
              </a:extLst>
            </p:cNvPr>
            <p:cNvSpPr/>
            <p:nvPr/>
          </p:nvSpPr>
          <p:spPr>
            <a:xfrm>
              <a:off x="658200" y="2778859"/>
              <a:ext cx="360000" cy="74247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Трапеция 91">
              <a:extLst>
                <a:ext uri="{FF2B5EF4-FFF2-40B4-BE49-F238E27FC236}">
                  <a16:creationId xmlns:a16="http://schemas.microsoft.com/office/drawing/2014/main" id="{BB57226C-C5EF-3B28-FD94-265718C36653}"/>
                </a:ext>
              </a:extLst>
            </p:cNvPr>
            <p:cNvSpPr/>
            <p:nvPr/>
          </p:nvSpPr>
          <p:spPr>
            <a:xfrm flipV="1">
              <a:off x="691154" y="2261271"/>
              <a:ext cx="3512284" cy="1271639"/>
            </a:xfrm>
            <a:prstGeom prst="trapezoid">
              <a:avLst/>
            </a:prstGeom>
            <a:solidFill>
              <a:schemeClr val="bg1"/>
            </a:solidFill>
            <a:ln w="25400">
              <a:noFill/>
              <a:prstDash val="lgDash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Трапеция 92">
              <a:extLst>
                <a:ext uri="{FF2B5EF4-FFF2-40B4-BE49-F238E27FC236}">
                  <a16:creationId xmlns:a16="http://schemas.microsoft.com/office/drawing/2014/main" id="{14A839AC-26FA-A61C-7807-18B0DE55E092}"/>
                </a:ext>
              </a:extLst>
            </p:cNvPr>
            <p:cNvSpPr/>
            <p:nvPr/>
          </p:nvSpPr>
          <p:spPr>
            <a:xfrm flipV="1">
              <a:off x="779939" y="2297704"/>
              <a:ext cx="3334714" cy="1207349"/>
            </a:xfrm>
            <a:prstGeom prst="trapezoid">
              <a:avLst/>
            </a:prstGeom>
            <a:noFill/>
            <a:ln w="25400">
              <a:solidFill>
                <a:schemeClr val="accent2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Трапеция 93">
              <a:extLst>
                <a:ext uri="{FF2B5EF4-FFF2-40B4-BE49-F238E27FC236}">
                  <a16:creationId xmlns:a16="http://schemas.microsoft.com/office/drawing/2014/main" id="{4A469FF6-FC1B-E4AD-1A58-E9B45B3FC34B}"/>
                </a:ext>
              </a:extLst>
            </p:cNvPr>
            <p:cNvSpPr/>
            <p:nvPr/>
          </p:nvSpPr>
          <p:spPr>
            <a:xfrm>
              <a:off x="1678592" y="2162704"/>
              <a:ext cx="1537408" cy="270000"/>
            </a:xfrm>
            <a:prstGeom prst="trapezoi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Прямоугольник 94">
              <a:extLst>
                <a:ext uri="{FF2B5EF4-FFF2-40B4-BE49-F238E27FC236}">
                  <a16:creationId xmlns:a16="http://schemas.microsoft.com/office/drawing/2014/main" id="{8EDF7546-A77B-B5FA-3630-2C3070B716F2}"/>
                </a:ext>
              </a:extLst>
            </p:cNvPr>
            <p:cNvSpPr/>
            <p:nvPr/>
          </p:nvSpPr>
          <p:spPr>
            <a:xfrm>
              <a:off x="1632942" y="2128427"/>
              <a:ext cx="1628707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Активные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Прямоугольник 95">
              <a:extLst>
                <a:ext uri="{FF2B5EF4-FFF2-40B4-BE49-F238E27FC236}">
                  <a16:creationId xmlns:a16="http://schemas.microsoft.com/office/drawing/2014/main" id="{C1C0F389-BCD9-EF2B-65E8-060552E4129A}"/>
                </a:ext>
              </a:extLst>
            </p:cNvPr>
            <p:cNvSpPr/>
            <p:nvPr/>
          </p:nvSpPr>
          <p:spPr>
            <a:xfrm>
              <a:off x="1044821" y="2832769"/>
              <a:ext cx="288484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/>
                <a:t>ш</a:t>
              </a:r>
              <a:r>
                <a:rPr lang="ru-RU" sz="1400" dirty="0" smtClean="0"/>
                <a:t>кольные мероприятия и кружки нам по душе</a:t>
              </a:r>
              <a:endParaRPr lang="ru-RU" sz="1400" dirty="0"/>
            </a:p>
          </p:txBody>
        </p:sp>
        <p:sp>
          <p:nvSpPr>
            <p:cNvPr id="21" name="Прямоугольник 96">
              <a:extLst>
                <a:ext uri="{FF2B5EF4-FFF2-40B4-BE49-F238E27FC236}">
                  <a16:creationId xmlns:a16="http://schemas.microsoft.com/office/drawing/2014/main" id="{ECC248F7-A9DD-1817-E7FF-847FF607A02C}"/>
                </a:ext>
              </a:extLst>
            </p:cNvPr>
            <p:cNvSpPr/>
            <p:nvPr/>
          </p:nvSpPr>
          <p:spPr>
            <a:xfrm>
              <a:off x="1100462" y="2432659"/>
              <a:ext cx="270200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/>
                <a:t>Нас трудно остановить</a:t>
              </a:r>
              <a:endParaRPr lang="ru-RU" sz="2000" b="1" dirty="0"/>
            </a:p>
          </p:txBody>
        </p:sp>
      </p:grpSp>
      <p:grpSp>
        <p:nvGrpSpPr>
          <p:cNvPr id="69" name="Группа 106">
            <a:extLst>
              <a:ext uri="{FF2B5EF4-FFF2-40B4-BE49-F238E27FC236}">
                <a16:creationId xmlns:a16="http://schemas.microsoft.com/office/drawing/2014/main" id="{87735933-8AE6-CDEA-4613-7BBA693B163F}"/>
              </a:ext>
            </a:extLst>
          </p:cNvPr>
          <p:cNvGrpSpPr/>
          <p:nvPr/>
        </p:nvGrpSpPr>
        <p:grpSpPr>
          <a:xfrm>
            <a:off x="3119119" y="4236054"/>
            <a:ext cx="3545238" cy="1404483"/>
            <a:chOff x="658200" y="2128427"/>
            <a:chExt cx="3545238" cy="1404483"/>
          </a:xfrm>
        </p:grpSpPr>
        <p:sp>
          <p:nvSpPr>
            <p:cNvPr id="70" name="Равнобедренный треугольник 107">
              <a:extLst>
                <a:ext uri="{FF2B5EF4-FFF2-40B4-BE49-F238E27FC236}">
                  <a16:creationId xmlns:a16="http://schemas.microsoft.com/office/drawing/2014/main" id="{4BFC77BD-0C31-5F1B-3090-A542ECBF58AE}"/>
                </a:ext>
              </a:extLst>
            </p:cNvPr>
            <p:cNvSpPr/>
            <p:nvPr/>
          </p:nvSpPr>
          <p:spPr>
            <a:xfrm>
              <a:off x="3754653" y="2790433"/>
              <a:ext cx="360000" cy="74247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Равнобедренный треугольник 108">
              <a:extLst>
                <a:ext uri="{FF2B5EF4-FFF2-40B4-BE49-F238E27FC236}">
                  <a16:creationId xmlns:a16="http://schemas.microsoft.com/office/drawing/2014/main" id="{B2E35204-793E-B1F1-0847-EF7956829AA8}"/>
                </a:ext>
              </a:extLst>
            </p:cNvPr>
            <p:cNvSpPr/>
            <p:nvPr/>
          </p:nvSpPr>
          <p:spPr>
            <a:xfrm>
              <a:off x="658200" y="2778859"/>
              <a:ext cx="360000" cy="74247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2" name="Трапеция 109">
              <a:extLst>
                <a:ext uri="{FF2B5EF4-FFF2-40B4-BE49-F238E27FC236}">
                  <a16:creationId xmlns:a16="http://schemas.microsoft.com/office/drawing/2014/main" id="{81E7FF95-DC4F-6FF0-BA2B-C45D1E5867B8}"/>
                </a:ext>
              </a:extLst>
            </p:cNvPr>
            <p:cNvSpPr/>
            <p:nvPr/>
          </p:nvSpPr>
          <p:spPr>
            <a:xfrm flipV="1">
              <a:off x="691154" y="2261271"/>
              <a:ext cx="3512284" cy="1271639"/>
            </a:xfrm>
            <a:prstGeom prst="trapezoid">
              <a:avLst/>
            </a:prstGeom>
            <a:solidFill>
              <a:schemeClr val="bg1"/>
            </a:solidFill>
            <a:ln w="25400">
              <a:noFill/>
              <a:prstDash val="lgDash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3" name="Трапеция 110">
              <a:extLst>
                <a:ext uri="{FF2B5EF4-FFF2-40B4-BE49-F238E27FC236}">
                  <a16:creationId xmlns:a16="http://schemas.microsoft.com/office/drawing/2014/main" id="{1BAFD606-D553-7DA8-5895-289126E38231}"/>
                </a:ext>
              </a:extLst>
            </p:cNvPr>
            <p:cNvSpPr/>
            <p:nvPr/>
          </p:nvSpPr>
          <p:spPr>
            <a:xfrm flipV="1">
              <a:off x="779939" y="2297704"/>
              <a:ext cx="3334714" cy="1207349"/>
            </a:xfrm>
            <a:prstGeom prst="trapezoid">
              <a:avLst/>
            </a:prstGeom>
            <a:noFill/>
            <a:ln w="25400">
              <a:solidFill>
                <a:schemeClr val="accent4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4" name="Трапеция 111">
              <a:extLst>
                <a:ext uri="{FF2B5EF4-FFF2-40B4-BE49-F238E27FC236}">
                  <a16:creationId xmlns:a16="http://schemas.microsoft.com/office/drawing/2014/main" id="{5F47E40E-8E0B-0402-9EF8-D8D095E24E11}"/>
                </a:ext>
              </a:extLst>
            </p:cNvPr>
            <p:cNvSpPr/>
            <p:nvPr/>
          </p:nvSpPr>
          <p:spPr>
            <a:xfrm>
              <a:off x="1678592" y="2162704"/>
              <a:ext cx="1537408" cy="270000"/>
            </a:xfrm>
            <a:prstGeom prst="trapezoi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рямоугольник 112">
              <a:extLst>
                <a:ext uri="{FF2B5EF4-FFF2-40B4-BE49-F238E27FC236}">
                  <a16:creationId xmlns:a16="http://schemas.microsoft.com/office/drawing/2014/main" id="{FAB936EE-1D2E-F862-64D7-AAD2D0DCA041}"/>
                </a:ext>
              </a:extLst>
            </p:cNvPr>
            <p:cNvSpPr/>
            <p:nvPr/>
          </p:nvSpPr>
          <p:spPr>
            <a:xfrm>
              <a:off x="1632942" y="2128427"/>
              <a:ext cx="1628707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Шумные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76" name="Прямоугольник 113">
              <a:extLst>
                <a:ext uri="{FF2B5EF4-FFF2-40B4-BE49-F238E27FC236}">
                  <a16:creationId xmlns:a16="http://schemas.microsoft.com/office/drawing/2014/main" id="{A544D82E-2E40-1C26-DAC6-7FEFFB1F36E4}"/>
                </a:ext>
              </a:extLst>
            </p:cNvPr>
            <p:cNvSpPr/>
            <p:nvPr/>
          </p:nvSpPr>
          <p:spPr>
            <a:xfrm>
              <a:off x="997682" y="2430701"/>
              <a:ext cx="288484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 smtClean="0"/>
                <a:t>Да, на перемене нас слышно на два этажа вперед, потому что</a:t>
              </a:r>
              <a:endParaRPr lang="ru-RU" sz="1400" dirty="0"/>
            </a:p>
          </p:txBody>
        </p:sp>
        <p:sp>
          <p:nvSpPr>
            <p:cNvPr id="77" name="Прямоугольник 114">
              <a:extLst>
                <a:ext uri="{FF2B5EF4-FFF2-40B4-BE49-F238E27FC236}">
                  <a16:creationId xmlns:a16="http://schemas.microsoft.com/office/drawing/2014/main" id="{21B07B23-206E-3A33-C0DC-1B9D07249152}"/>
                </a:ext>
              </a:extLst>
            </p:cNvPr>
            <p:cNvSpPr/>
            <p:nvPr/>
          </p:nvSpPr>
          <p:spPr>
            <a:xfrm>
              <a:off x="901350" y="2923539"/>
              <a:ext cx="31339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/>
                <a:t>мы обсуждаем важное!</a:t>
              </a:r>
              <a:endParaRPr lang="ru-RU" sz="2000" b="1" dirty="0"/>
            </a:p>
          </p:txBody>
        </p:sp>
      </p:grpSp>
      <p:grpSp>
        <p:nvGrpSpPr>
          <p:cNvPr id="78" name="Группа 116">
            <a:extLst>
              <a:ext uri="{FF2B5EF4-FFF2-40B4-BE49-F238E27FC236}">
                <a16:creationId xmlns:a16="http://schemas.microsoft.com/office/drawing/2014/main" id="{5A76F645-4EA7-4F7A-9820-0FB091FAD416}"/>
              </a:ext>
            </a:extLst>
          </p:cNvPr>
          <p:cNvGrpSpPr/>
          <p:nvPr/>
        </p:nvGrpSpPr>
        <p:grpSpPr>
          <a:xfrm>
            <a:off x="7240868" y="4224480"/>
            <a:ext cx="3551967" cy="1440092"/>
            <a:chOff x="658200" y="2128427"/>
            <a:chExt cx="3551967" cy="1440092"/>
          </a:xfrm>
        </p:grpSpPr>
        <p:sp>
          <p:nvSpPr>
            <p:cNvPr id="79" name="Равнобедренный треугольник 117">
              <a:extLst>
                <a:ext uri="{FF2B5EF4-FFF2-40B4-BE49-F238E27FC236}">
                  <a16:creationId xmlns:a16="http://schemas.microsoft.com/office/drawing/2014/main" id="{9DB16876-D47B-9D30-D3DA-AA7BEC92A5A6}"/>
                </a:ext>
              </a:extLst>
            </p:cNvPr>
            <p:cNvSpPr/>
            <p:nvPr/>
          </p:nvSpPr>
          <p:spPr>
            <a:xfrm>
              <a:off x="3754653" y="2790433"/>
              <a:ext cx="360000" cy="742477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Равнобедренный треугольник 118">
              <a:extLst>
                <a:ext uri="{FF2B5EF4-FFF2-40B4-BE49-F238E27FC236}">
                  <a16:creationId xmlns:a16="http://schemas.microsoft.com/office/drawing/2014/main" id="{23E30F99-3F3D-F2C8-DDA9-3C2C5EB8DC92}"/>
                </a:ext>
              </a:extLst>
            </p:cNvPr>
            <p:cNvSpPr/>
            <p:nvPr/>
          </p:nvSpPr>
          <p:spPr>
            <a:xfrm>
              <a:off x="658200" y="2778859"/>
              <a:ext cx="360000" cy="742477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Трапеция 119">
              <a:extLst>
                <a:ext uri="{FF2B5EF4-FFF2-40B4-BE49-F238E27FC236}">
                  <a16:creationId xmlns:a16="http://schemas.microsoft.com/office/drawing/2014/main" id="{CE027E87-3046-A74C-9A6E-7E69FC80361B}"/>
                </a:ext>
              </a:extLst>
            </p:cNvPr>
            <p:cNvSpPr/>
            <p:nvPr/>
          </p:nvSpPr>
          <p:spPr>
            <a:xfrm flipV="1">
              <a:off x="697883" y="2272845"/>
              <a:ext cx="3512284" cy="1271639"/>
            </a:xfrm>
            <a:prstGeom prst="trapezoid">
              <a:avLst/>
            </a:prstGeom>
            <a:solidFill>
              <a:schemeClr val="bg1"/>
            </a:solidFill>
            <a:ln w="25400">
              <a:noFill/>
              <a:prstDash val="lgDash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2" name="Трапеция 120">
              <a:extLst>
                <a:ext uri="{FF2B5EF4-FFF2-40B4-BE49-F238E27FC236}">
                  <a16:creationId xmlns:a16="http://schemas.microsoft.com/office/drawing/2014/main" id="{219E7AAD-FCD8-EF8D-A56F-BDB5F8CDCF63}"/>
                </a:ext>
              </a:extLst>
            </p:cNvPr>
            <p:cNvSpPr/>
            <p:nvPr/>
          </p:nvSpPr>
          <p:spPr>
            <a:xfrm flipV="1">
              <a:off x="779939" y="2297704"/>
              <a:ext cx="3334714" cy="1207349"/>
            </a:xfrm>
            <a:prstGeom prst="trapezoid">
              <a:avLst/>
            </a:prstGeom>
            <a:noFill/>
            <a:ln w="25400">
              <a:solidFill>
                <a:schemeClr val="accent5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3" name="Трапеция 121">
              <a:extLst>
                <a:ext uri="{FF2B5EF4-FFF2-40B4-BE49-F238E27FC236}">
                  <a16:creationId xmlns:a16="http://schemas.microsoft.com/office/drawing/2014/main" id="{8AA27BE5-2823-610D-BD8F-BDA1BDA5A785}"/>
                </a:ext>
              </a:extLst>
            </p:cNvPr>
            <p:cNvSpPr/>
            <p:nvPr/>
          </p:nvSpPr>
          <p:spPr>
            <a:xfrm>
              <a:off x="1678592" y="2162704"/>
              <a:ext cx="1537408" cy="270000"/>
            </a:xfrm>
            <a:prstGeom prst="trapezoi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122">
              <a:extLst>
                <a:ext uri="{FF2B5EF4-FFF2-40B4-BE49-F238E27FC236}">
                  <a16:creationId xmlns:a16="http://schemas.microsoft.com/office/drawing/2014/main" id="{37926667-349E-6924-5BC0-6FDE62A3C26E}"/>
                </a:ext>
              </a:extLst>
            </p:cNvPr>
            <p:cNvSpPr/>
            <p:nvPr/>
          </p:nvSpPr>
          <p:spPr>
            <a:xfrm>
              <a:off x="1632942" y="2128427"/>
              <a:ext cx="1628707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Дружные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85" name="Прямоугольник 123">
              <a:extLst>
                <a:ext uri="{FF2B5EF4-FFF2-40B4-BE49-F238E27FC236}">
                  <a16:creationId xmlns:a16="http://schemas.microsoft.com/office/drawing/2014/main" id="{C10B9724-2D5A-B35E-6D1E-3F502644CB9E}"/>
                </a:ext>
              </a:extLst>
            </p:cNvPr>
            <p:cNvSpPr/>
            <p:nvPr/>
          </p:nvSpPr>
          <p:spPr>
            <a:xfrm>
              <a:off x="963253" y="2478555"/>
              <a:ext cx="288484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dirty="0" smtClean="0"/>
                <a:t>Мы всегда готовы прийти на помощь друг другу</a:t>
              </a:r>
              <a:endParaRPr lang="ru-RU" sz="1400" dirty="0"/>
            </a:p>
          </p:txBody>
        </p:sp>
        <p:sp>
          <p:nvSpPr>
            <p:cNvPr id="86" name="Прямоугольник 124">
              <a:extLst>
                <a:ext uri="{FF2B5EF4-FFF2-40B4-BE49-F238E27FC236}">
                  <a16:creationId xmlns:a16="http://schemas.microsoft.com/office/drawing/2014/main" id="{4B241A39-6B70-88C0-6909-DBFCC61DF428}"/>
                </a:ext>
              </a:extLst>
            </p:cNvPr>
            <p:cNvSpPr/>
            <p:nvPr/>
          </p:nvSpPr>
          <p:spPr>
            <a:xfrm>
              <a:off x="912554" y="2860633"/>
              <a:ext cx="306948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/>
                <a:t>и</a:t>
              </a:r>
              <a:r>
                <a:rPr lang="ru-RU" sz="2000" b="1" dirty="0" smtClean="0"/>
                <a:t> списать </a:t>
              </a:r>
              <a:r>
                <a:rPr lang="ru-RU" sz="2000" b="1" dirty="0" err="1" smtClean="0"/>
                <a:t>домашку</a:t>
              </a:r>
              <a:r>
                <a:rPr lang="ru-RU" sz="2000" b="1" dirty="0" smtClean="0"/>
                <a:t>, и поделиться </a:t>
              </a:r>
              <a:r>
                <a:rPr lang="ru-RU" sz="2000" b="1" dirty="0" err="1" smtClean="0"/>
                <a:t>вкусняшкой</a:t>
              </a:r>
              <a:endParaRPr lang="ru-RU" sz="2000" b="1" dirty="0"/>
            </a:p>
          </p:txBody>
        </p:sp>
      </p:grpSp>
      <p:pic>
        <p:nvPicPr>
          <p:cNvPr id="96" name="Рисунок 134">
            <a:extLst>
              <a:ext uri="{FF2B5EF4-FFF2-40B4-BE49-F238E27FC236}">
                <a16:creationId xmlns:a16="http://schemas.microsoft.com/office/drawing/2014/main" id="{66990040-A197-7C8E-E24A-3835A01B3F8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73846" y="1599145"/>
            <a:ext cx="360000" cy="360000"/>
          </a:xfrm>
          <a:prstGeom prst="rect">
            <a:avLst/>
          </a:prstGeom>
        </p:spPr>
      </p:pic>
      <p:pic>
        <p:nvPicPr>
          <p:cNvPr id="97" name="Рисунок 135">
            <a:extLst>
              <a:ext uri="{FF2B5EF4-FFF2-40B4-BE49-F238E27FC236}">
                <a16:creationId xmlns:a16="http://schemas.microsoft.com/office/drawing/2014/main" id="{D847A7A4-39BC-9AE3-5EDD-9F88CD8A80D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908923" y="1618324"/>
            <a:ext cx="360000" cy="360000"/>
          </a:xfrm>
          <a:prstGeom prst="rect">
            <a:avLst/>
          </a:prstGeom>
        </p:spPr>
      </p:pic>
      <p:pic>
        <p:nvPicPr>
          <p:cNvPr id="99" name="Рисунок 137">
            <a:extLst>
              <a:ext uri="{FF2B5EF4-FFF2-40B4-BE49-F238E27FC236}">
                <a16:creationId xmlns:a16="http://schemas.microsoft.com/office/drawing/2014/main" id="{DB9F9395-D009-807B-D853-D4523D38D05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728214" y="3826771"/>
            <a:ext cx="360000" cy="360000"/>
          </a:xfrm>
          <a:prstGeom prst="rect">
            <a:avLst/>
          </a:prstGeom>
        </p:spPr>
      </p:pic>
      <p:pic>
        <p:nvPicPr>
          <p:cNvPr id="100" name="Рисунок 24">
            <a:extLst>
              <a:ext uri="{FF2B5EF4-FFF2-40B4-BE49-F238E27FC236}">
                <a16:creationId xmlns:a16="http://schemas.microsoft.com/office/drawing/2014/main" id="{EA4C3A08-326B-3300-750C-5DA00AF8375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8807239" y="3825879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A6E93-1A82-4EEB-ACA5-BF1631BAD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таланты и увлечения</a:t>
            </a: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24" y="1749639"/>
            <a:ext cx="2735317" cy="1174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Участвовать в математических турнирах</a:t>
            </a: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174" y="1608083"/>
            <a:ext cx="2186848" cy="14573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561" y="1610499"/>
            <a:ext cx="1820591" cy="2427455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 txBox="1">
            <a:spLocks/>
          </p:cNvSpPr>
          <p:nvPr/>
        </p:nvSpPr>
        <p:spPr>
          <a:xfrm>
            <a:off x="10050515" y="2478304"/>
            <a:ext cx="2096814" cy="1174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Ездить на экскурсии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160" y="3885384"/>
            <a:ext cx="1974631" cy="2632841"/>
          </a:xfrm>
          <a:prstGeom prst="rect">
            <a:avLst/>
          </a:prstGeom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 txBox="1">
            <a:spLocks/>
          </p:cNvSpPr>
          <p:nvPr/>
        </p:nvSpPr>
        <p:spPr>
          <a:xfrm>
            <a:off x="2787174" y="4518575"/>
            <a:ext cx="1772964" cy="11742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Посещать мастер-классы</a:t>
            </a:r>
            <a:endParaRPr lang="en-US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124" y="4245312"/>
            <a:ext cx="1704685" cy="2272913"/>
          </a:xfrm>
          <a:prstGeom prst="rect">
            <a:avLst/>
          </a:prstGeom>
        </p:spPr>
      </p:pic>
      <p:sp>
        <p:nvSpPr>
          <p:cNvPr id="13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 txBox="1">
            <a:spLocks/>
          </p:cNvSpPr>
          <p:nvPr/>
        </p:nvSpPr>
        <p:spPr>
          <a:xfrm>
            <a:off x="9285887" y="4841495"/>
            <a:ext cx="2096814" cy="1174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Играть в боулинг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85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9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FE7ABB-0018-41AF-A740-22B510819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 чему мы стремимся?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E7AA2A9-7D7C-4E20-B318-FA398525EDA0}"/>
              </a:ext>
            </a:extLst>
          </p:cNvPr>
          <p:cNvSpPr/>
          <p:nvPr/>
        </p:nvSpPr>
        <p:spPr>
          <a:xfrm>
            <a:off x="2791008" y="2321773"/>
            <a:ext cx="2886075" cy="318055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A177DD30-E41E-4EE5-9D1A-D2F4E70667D0}"/>
              </a:ext>
            </a:extLst>
          </p:cNvPr>
          <p:cNvSpPr/>
          <p:nvPr/>
        </p:nvSpPr>
        <p:spPr>
          <a:xfrm>
            <a:off x="3857808" y="1980471"/>
            <a:ext cx="733425" cy="7334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F53C54-692F-48C8-910E-84504432DC16}"/>
              </a:ext>
            </a:extLst>
          </p:cNvPr>
          <p:cNvSpPr txBox="1"/>
          <p:nvPr/>
        </p:nvSpPr>
        <p:spPr>
          <a:xfrm>
            <a:off x="3862571" y="1965803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B05F6CA-D89B-4942-B938-C7BCF5A64433}"/>
              </a:ext>
            </a:extLst>
          </p:cNvPr>
          <p:cNvSpPr/>
          <p:nvPr/>
        </p:nvSpPr>
        <p:spPr>
          <a:xfrm>
            <a:off x="5927687" y="2321773"/>
            <a:ext cx="2886075" cy="31805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67FC5225-80C9-4EE3-B42D-95B0677D5DEE}"/>
              </a:ext>
            </a:extLst>
          </p:cNvPr>
          <p:cNvSpPr txBox="1">
            <a:spLocks/>
          </p:cNvSpPr>
          <p:nvPr/>
        </p:nvSpPr>
        <p:spPr>
          <a:xfrm>
            <a:off x="5927686" y="275992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Стать еще дружнее: больше совместных проектов и добрых поступков.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3D4403F-E420-4EC5-BA82-813023330D21}"/>
              </a:ext>
            </a:extLst>
          </p:cNvPr>
          <p:cNvSpPr/>
          <p:nvPr/>
        </p:nvSpPr>
        <p:spPr>
          <a:xfrm>
            <a:off x="6994487" y="1980471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9A52FB-F26A-47C4-9229-B6B3B4D801B4}"/>
              </a:ext>
            </a:extLst>
          </p:cNvPr>
          <p:cNvSpPr txBox="1"/>
          <p:nvPr/>
        </p:nvSpPr>
        <p:spPr>
          <a:xfrm>
            <a:off x="7004013" y="1965803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</a:rPr>
              <a:t>2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E4156DC-9276-403A-9521-B338071CFC7A}"/>
              </a:ext>
            </a:extLst>
          </p:cNvPr>
          <p:cNvSpPr/>
          <p:nvPr/>
        </p:nvSpPr>
        <p:spPr>
          <a:xfrm>
            <a:off x="9064365" y="2321773"/>
            <a:ext cx="2886075" cy="3180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91095571-92E6-4014-B1BA-B1E2B230979B}"/>
              </a:ext>
            </a:extLst>
          </p:cNvPr>
          <p:cNvSpPr txBox="1">
            <a:spLocks/>
          </p:cNvSpPr>
          <p:nvPr/>
        </p:nvSpPr>
        <p:spPr>
          <a:xfrm>
            <a:off x="9064365" y="275992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Быть самым веселым классом в нашей параллели.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794554A-3FE5-48D7-99B4-6DC57E3A8C74}"/>
              </a:ext>
            </a:extLst>
          </p:cNvPr>
          <p:cNvSpPr/>
          <p:nvPr/>
        </p:nvSpPr>
        <p:spPr>
          <a:xfrm>
            <a:off x="10131165" y="1980471"/>
            <a:ext cx="733425" cy="7334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469A22-71E4-4DAC-943C-661E295B6A6C}"/>
              </a:ext>
            </a:extLst>
          </p:cNvPr>
          <p:cNvSpPr txBox="1"/>
          <p:nvPr/>
        </p:nvSpPr>
        <p:spPr>
          <a:xfrm>
            <a:off x="10140690" y="1980471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2"/>
                </a:solidFill>
              </a:rPr>
              <a:t>3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0D1BD439-5D15-49B5-BE88-A6F5746D3767}"/>
              </a:ext>
            </a:extLst>
          </p:cNvPr>
          <p:cNvSpPr txBox="1">
            <a:spLocks/>
          </p:cNvSpPr>
          <p:nvPr/>
        </p:nvSpPr>
        <p:spPr>
          <a:xfrm>
            <a:off x="2816404" y="2759922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Закончить учебный год без троек (хотя бы попытаемся!)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13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/>
      <p:bldP spid="7" grpId="0" animBg="1"/>
      <p:bldP spid="8" grpId="0"/>
      <p:bldP spid="10" grpId="0"/>
      <p:bldP spid="11" grpId="0" animBg="1"/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7BD554-A168-40A3-9ABB-D970A531A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235" y="18616"/>
            <a:ext cx="9786210" cy="106903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Спасибо, что познакомились с нами!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A4CD31-6B9F-4D49-B8A2-B907F659B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709" y="2730966"/>
            <a:ext cx="3315110" cy="33151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68986" y="1663262"/>
            <a:ext cx="687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+mj-lt"/>
              </a:rPr>
              <a:t>Наш школьный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детский интернет-журнал 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59" y="2763728"/>
            <a:ext cx="3282348" cy="3282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54731" y="2175807"/>
            <a:ext cx="2545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+mj-lt"/>
              </a:rPr>
              <a:t>Перейти здесь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7534" y="2223269"/>
            <a:ext cx="3199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+mj-lt"/>
              </a:rPr>
              <a:t>https://5plus.news/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39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169</Words>
  <Application>Microsoft Office PowerPoint</Application>
  <PresentationFormat>Широкоэкранный</PresentationFormat>
  <Paragraphs>36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Мы – ученики 5 «В» класса</vt:lpstr>
      <vt:lpstr>Наш дружный 5 «В»</vt:lpstr>
      <vt:lpstr>Какие мы ученики?</vt:lpstr>
      <vt:lpstr>Наши таланты и увлечения</vt:lpstr>
      <vt:lpstr>К чему мы стремимся?</vt:lpstr>
      <vt:lpstr>Спасибо, что познакомились с нами!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user</cp:lastModifiedBy>
  <cp:revision>19</cp:revision>
  <dcterms:created xsi:type="dcterms:W3CDTF">2021-07-26T06:07:50Z</dcterms:created>
  <dcterms:modified xsi:type="dcterms:W3CDTF">2026-02-18T12:08:38Z</dcterms:modified>
</cp:coreProperties>
</file>